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7" r:id="rId10"/>
    <p:sldId id="263" r:id="rId11"/>
    <p:sldId id="265" r:id="rId12"/>
    <p:sldId id="277" r:id="rId13"/>
    <p:sldId id="266" r:id="rId14"/>
    <p:sldId id="268" r:id="rId15"/>
    <p:sldId id="275" r:id="rId16"/>
    <p:sldId id="276" r:id="rId17"/>
    <p:sldId id="269" r:id="rId18"/>
    <p:sldId id="270" r:id="rId19"/>
    <p:sldId id="271" r:id="rId20"/>
    <p:sldId id="272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photo_5389109626701726377_y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83542" cy="6408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Новая папка (3)\16676321404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88335"/>
            <a:ext cx="6696744" cy="6741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Новая папка (3)\16676321403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496944" cy="6597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3960440" cy="573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76672"/>
            <a:ext cx="4137924" cy="573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288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_5389109626701726424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8208912" cy="6165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Новая папка (3)\1667632140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760634" cy="6349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248470" cy="3186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02984"/>
            <a:ext cx="4536504" cy="3402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374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12968" cy="6534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634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\Desktop\Новая папка (3)\16676321403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9" y="101139"/>
            <a:ext cx="5328592" cy="6741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576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ownloads\IMG-20221130-WA00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8" b="14179"/>
          <a:stretch/>
        </p:blipFill>
        <p:spPr bwMode="auto">
          <a:xfrm>
            <a:off x="4716017" y="404664"/>
            <a:ext cx="410445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ownloads\IMG-20221130-WA00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04664"/>
            <a:ext cx="396044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58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ownloads\IMG-20221130-WA00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69" b="32066"/>
          <a:stretch/>
        </p:blipFill>
        <p:spPr bwMode="auto">
          <a:xfrm>
            <a:off x="107504" y="242881"/>
            <a:ext cx="889272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60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G-20221130-WA001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IMG-20221130-WA001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Admin\Downloads\IMG-20221130-WA00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49" b="21127"/>
          <a:stretch/>
        </p:blipFill>
        <p:spPr bwMode="auto">
          <a:xfrm>
            <a:off x="827585" y="176437"/>
            <a:ext cx="7344816" cy="651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ownloads\IMG-20221130-WA0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02520"/>
            <a:ext cx="4608512" cy="656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96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ownloads\IMG-20221130-WA0020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48939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5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ownloads\IMG-20221130-WA00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90" y="116632"/>
            <a:ext cx="2674467" cy="3565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ownloads\IMG-20221130-WA0022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84984"/>
            <a:ext cx="2592288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Downloads\IMG-20221130-WA0021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477" y="1919194"/>
            <a:ext cx="3278458" cy="2458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3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Новая папка (3)\16676321403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700459" cy="6525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_5389109626701726387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694" y="260648"/>
            <a:ext cx="8087618" cy="6264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Новая папка (3)\16676321404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-17597336"/>
            <a:ext cx="7884876" cy="10513168"/>
          </a:xfrm>
          <a:prstGeom prst="rect">
            <a:avLst/>
          </a:prstGeom>
          <a:noFill/>
        </p:spPr>
      </p:pic>
      <p:pic>
        <p:nvPicPr>
          <p:cNvPr id="3075" name="Picture 3" descr="C:\Users\1\Desktop\Новая папка (3)\16676321404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32656"/>
            <a:ext cx="4608512" cy="6144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hoto_5389109626701726422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8424936" cy="5832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_5389109626701726396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8316416" cy="6093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Новая папка (3)\16676321404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8352928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ownloads\IMG-20221130-WA0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32656"/>
            <a:ext cx="8856983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81</TotalTime>
  <Words>0</Words>
  <Application>Microsoft Office PowerPoint</Application>
  <PresentationFormat>Экран (4:3)</PresentationFormat>
  <Paragraphs>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Раздевалка</dc:title>
  <dc:creator>1</dc:creator>
  <cp:lastModifiedBy>Азат</cp:lastModifiedBy>
  <cp:revision>14</cp:revision>
  <dcterms:created xsi:type="dcterms:W3CDTF">2022-10-27T11:41:49Z</dcterms:created>
  <dcterms:modified xsi:type="dcterms:W3CDTF">2022-12-03T09:39:38Z</dcterms:modified>
</cp:coreProperties>
</file>